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ustafa Cilo" userId="0be8cf03-6aa3-44f4-9095-d0817cdcfa0b" providerId="ADAL" clId="{500622CC-8848-4209-A9C8-EA8C79430DC9}"/>
    <pc:docChg chg="custSel addSld modSld">
      <pc:chgData name="Mustafa Cilo" userId="0be8cf03-6aa3-44f4-9095-d0817cdcfa0b" providerId="ADAL" clId="{500622CC-8848-4209-A9C8-EA8C79430DC9}" dt="2026-10-21T10:36:16.106" v="13" actId="14826"/>
      <pc:docMkLst>
        <pc:docMk/>
      </pc:docMkLst>
      <pc:sldChg chg="addSp delSp modSp new mod">
        <pc:chgData name="Mustafa Cilo" userId="0be8cf03-6aa3-44f4-9095-d0817cdcfa0b" providerId="ADAL" clId="{500622CC-8848-4209-A9C8-EA8C79430DC9}" dt="2026-10-21T10:36:08.642" v="12" actId="14826"/>
        <pc:sldMkLst>
          <pc:docMk/>
          <pc:sldMk cId="2626394680" sldId="256"/>
        </pc:sldMkLst>
        <pc:spChg chg="del">
          <ac:chgData name="Mustafa Cilo" userId="0be8cf03-6aa3-44f4-9095-d0817cdcfa0b" providerId="ADAL" clId="{500622CC-8848-4209-A9C8-EA8C79430DC9}" dt="2026-10-21T07:31:33.833" v="1" actId="478"/>
          <ac:spMkLst>
            <pc:docMk/>
            <pc:sldMk cId="2626394680" sldId="256"/>
            <ac:spMk id="2" creationId="{811DE7BB-3DC7-44CD-FAB7-298D17D4E0A5}"/>
          </ac:spMkLst>
        </pc:spChg>
        <pc:spChg chg="del">
          <ac:chgData name="Mustafa Cilo" userId="0be8cf03-6aa3-44f4-9095-d0817cdcfa0b" providerId="ADAL" clId="{500622CC-8848-4209-A9C8-EA8C79430DC9}" dt="2026-10-21T07:31:33.833" v="1" actId="478"/>
          <ac:spMkLst>
            <pc:docMk/>
            <pc:sldMk cId="2626394680" sldId="256"/>
            <ac:spMk id="3" creationId="{54AADA42-8F2F-B298-4ABC-1704B8ABC1F6}"/>
          </ac:spMkLst>
        </pc:spChg>
        <pc:picChg chg="add mod">
          <ac:chgData name="Mustafa Cilo" userId="0be8cf03-6aa3-44f4-9095-d0817cdcfa0b" providerId="ADAL" clId="{500622CC-8848-4209-A9C8-EA8C79430DC9}" dt="2026-10-21T10:36:08.642" v="12" actId="14826"/>
          <ac:picMkLst>
            <pc:docMk/>
            <pc:sldMk cId="2626394680" sldId="256"/>
            <ac:picMk id="5" creationId="{F46B291E-B3B6-E371-BECE-D85BF1E73807}"/>
          </ac:picMkLst>
        </pc:picChg>
      </pc:sldChg>
      <pc:sldChg chg="addSp delSp modSp add mod">
        <pc:chgData name="Mustafa Cilo" userId="0be8cf03-6aa3-44f4-9095-d0817cdcfa0b" providerId="ADAL" clId="{500622CC-8848-4209-A9C8-EA8C79430DC9}" dt="2026-10-21T10:36:16.106" v="13" actId="14826"/>
        <pc:sldMkLst>
          <pc:docMk/>
          <pc:sldMk cId="1399702606" sldId="257"/>
        </pc:sldMkLst>
        <pc:picChg chg="add mod">
          <ac:chgData name="Mustafa Cilo" userId="0be8cf03-6aa3-44f4-9095-d0817cdcfa0b" providerId="ADAL" clId="{500622CC-8848-4209-A9C8-EA8C79430DC9}" dt="2026-10-21T10:36:16.106" v="13" actId="14826"/>
          <ac:picMkLst>
            <pc:docMk/>
            <pc:sldMk cId="1399702606" sldId="257"/>
            <ac:picMk id="3" creationId="{7840C4E6-702D-EFDE-0464-52E5D7C9128A}"/>
          </ac:picMkLst>
        </pc:picChg>
        <pc:picChg chg="del">
          <ac:chgData name="Mustafa Cilo" userId="0be8cf03-6aa3-44f4-9095-d0817cdcfa0b" providerId="ADAL" clId="{500622CC-8848-4209-A9C8-EA8C79430DC9}" dt="2026-10-21T07:31:51.394" v="7" actId="478"/>
          <ac:picMkLst>
            <pc:docMk/>
            <pc:sldMk cId="1399702606" sldId="257"/>
            <ac:picMk id="5" creationId="{B0AA16D3-C927-D2A6-1D26-0BE50561046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00A3930-8257-9748-5181-AE12E91046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54DAF550-AD6E-6364-BCED-A2BC4040EA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C62AD58-4FB7-7D43-D46E-4774BE59D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360-AAF7-4B8F-93F5-E1913CAB5109}" type="datetimeFigureOut">
              <a:rPr lang="tr-TR" smtClean="0"/>
              <a:t>21.10.2026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2098A55-0638-64B8-F44A-808BD505C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8671C4C-FCFB-868E-DB13-D50946E52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1FE4E-DF16-4A20-9ECE-5E0217EBCD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70467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69BEE8B-7610-5DC1-912D-EAF82454C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FEC4B5D-D833-7B83-B564-501032183C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3DDD045-7EF0-5791-FC75-2B6F8F826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360-AAF7-4B8F-93F5-E1913CAB5109}" type="datetimeFigureOut">
              <a:rPr lang="tr-TR" smtClean="0"/>
              <a:t>21.10.2026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37B88BF-290E-91BE-A1F9-5E1FCEE99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45AAD17-C026-CE2B-DBC0-C78596449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1FE4E-DF16-4A20-9ECE-5E0217EBCD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89378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9C0A735-BCCE-A8A3-995D-AC74F95B1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1E20211-A678-339C-1AD3-F139CB3524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48715A3-B21F-7CA9-C5A5-5F73E959B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360-AAF7-4B8F-93F5-E1913CAB5109}" type="datetimeFigureOut">
              <a:rPr lang="tr-TR" smtClean="0"/>
              <a:t>21.10.2026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F9C851E-672C-F5A5-A564-DF59D495F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53DFE6F-6E24-68C8-98E7-BE0828840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1FE4E-DF16-4A20-9ECE-5E0217EBCD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13865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BE603C5-F46B-5C75-84D7-00D5A9C5D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DA16AEA-78F8-94F0-D413-C8685ECEA7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6375B64D-ED61-7AF5-6615-54C50B2BDD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287730C9-AE5D-0D7D-A0C4-0978F6126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360-AAF7-4B8F-93F5-E1913CAB5109}" type="datetimeFigureOut">
              <a:rPr lang="tr-TR" smtClean="0"/>
              <a:t>21.10.2026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8AFF8268-6E8A-66DE-4B51-6EC43E6F1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A965E3F0-FECB-32B7-126F-2981A98FC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1FE4E-DF16-4A20-9ECE-5E0217EBCD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8149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1B6CFEA-92E5-80ED-3E7F-C872B8105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3BA704E-FEED-2B53-805B-520C9BC46D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7B4AE7DB-04ED-DA57-BBD1-40409A815E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4CDC2167-B75A-341F-8D16-424FC389FB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D85133D8-04D2-3049-D668-CA5BE5626D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7B88DD2D-54A6-D4E1-1B8A-7247E4C5F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360-AAF7-4B8F-93F5-E1913CAB5109}" type="datetimeFigureOut">
              <a:rPr lang="tr-TR" smtClean="0"/>
              <a:t>21.10.2026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C5A51081-4F41-01BE-F0C0-7FE40DEFF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77B6D0EC-F91D-5226-E099-D8176D39E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1FE4E-DF16-4A20-9ECE-5E0217EBCD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02356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5BF0C70-A527-D378-B9FD-1B6E2C046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42079F-8F5C-89AF-6D91-03F33C688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360-AAF7-4B8F-93F5-E1913CAB5109}" type="datetimeFigureOut">
              <a:rPr lang="tr-TR" smtClean="0"/>
              <a:t>21.10.2026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97182488-7061-04FD-3D5E-2C5706418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8EAEA31-58FB-488C-3287-1C6CA6AAD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1FE4E-DF16-4A20-9ECE-5E0217EBCD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14566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7F13C888-B4A3-6A9E-A8E8-0CFADFEB9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360-AAF7-4B8F-93F5-E1913CAB5109}" type="datetimeFigureOut">
              <a:rPr lang="tr-TR" smtClean="0"/>
              <a:t>21.10.2026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58EE7BC9-8945-199C-B9CF-536C6312A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3C97BBA-0217-CF57-470F-C56606D2F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1FE4E-DF16-4A20-9ECE-5E0217EBCD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67649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1F39560-A01D-7B22-AC67-738D031E4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76BAA4E-8D35-4D88-6ED3-ACAB87B915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10E3BF53-3CC8-E463-77B4-4978654568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DA50477E-D34C-740D-DF59-FD4EDC3B2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360-AAF7-4B8F-93F5-E1913CAB5109}" type="datetimeFigureOut">
              <a:rPr lang="tr-TR" smtClean="0"/>
              <a:t>21.10.2026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7DF4E29D-1164-E032-B6E7-D49B70B80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7AE082E9-DE25-F6CC-ACF3-7D12D7AAF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1FE4E-DF16-4A20-9ECE-5E0217EBCD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55422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67C2D0F-BCF6-CBD1-E065-A083B2BED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225FA1AF-720C-1139-AE74-C5172B76A224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6325E590-78DC-F7BD-80FC-90286AE7CF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DCE66BE4-BD5C-25E4-0A2B-0A28DA608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360-AAF7-4B8F-93F5-E1913CAB5109}" type="datetimeFigureOut">
              <a:rPr lang="tr-TR" smtClean="0"/>
              <a:t>21.10.2026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766E5A4B-658A-392B-AC91-1D2A19F2F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C10F7C41-5905-3DAE-C073-A2360578F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1FE4E-DF16-4A20-9ECE-5E0217EBCD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3563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43D1D0A-6AF1-1682-0BC0-6FB4CCFAD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D820E06E-4EA9-DEB2-5F5F-99E30B112E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F57B897-F676-18E6-7711-D9A781F63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360-AAF7-4B8F-93F5-E1913CAB5109}" type="datetimeFigureOut">
              <a:rPr lang="tr-TR" smtClean="0"/>
              <a:t>21.10.2026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26D808A-32AB-3C80-E4EF-BAFB18218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23F723B-69DB-720A-D2FE-016D22992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1FE4E-DF16-4A20-9ECE-5E0217EBCD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3080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0B389D51-B20A-5A8E-97EA-809FD21227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7F7F47E3-1F97-D5EF-60D2-3DB24AB167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BCC549A-4A95-3C1E-FB66-C3C260E10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360-AAF7-4B8F-93F5-E1913CAB5109}" type="datetimeFigureOut">
              <a:rPr lang="tr-TR" smtClean="0"/>
              <a:t>21.10.2026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CC5ABEE-62F3-2890-F2D1-811E9D37A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8FD6EC7-A540-A1F3-92BD-C9617BE5F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1FE4E-DF16-4A20-9ECE-5E0217EBCD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9524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7880BC12-D94D-C9F7-D361-FF7BF657C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2316E34-5D53-6980-CCDE-B3EEAD42EB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756E3AB-C721-C923-424B-8400F34872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144360-AAF7-4B8F-93F5-E1913CAB5109}" type="datetimeFigureOut">
              <a:rPr lang="tr-TR" smtClean="0"/>
              <a:t>21.10.2026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8E95CFB-D693-0CF0-F984-FE6837C79B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5C0F09D-1CC6-AA31-5EA2-F34DBCCBEE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C1FE4E-DF16-4A20-9ECE-5E0217EBCD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29077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F46B291E-B3B6-E371-BECE-D85BF1E738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394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37439-9531-8163-F2E0-0027A3431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7840C4E6-702D-EFDE-0464-52E5D7C912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7026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Geniş ekran</PresentationFormat>
  <Paragraphs>0</Paragraphs>
  <Slides>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Teması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Mustafa Cilo</dc:creator>
  <cp:lastModifiedBy>Mustafa Cilo</cp:lastModifiedBy>
  <cp:revision>2</cp:revision>
  <dcterms:created xsi:type="dcterms:W3CDTF">2026-10-21T07:31:31Z</dcterms:created>
  <dcterms:modified xsi:type="dcterms:W3CDTF">2026-10-21T10:36:30Z</dcterms:modified>
</cp:coreProperties>
</file>